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0" r:id="rId4"/>
    <p:sldId id="276" r:id="rId5"/>
    <p:sldId id="261" r:id="rId6"/>
    <p:sldId id="264" r:id="rId7"/>
    <p:sldId id="266" r:id="rId8"/>
    <p:sldId id="267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1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9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0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3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3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173F9-629A-4B88-B7F8-148A996C7E3F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A999-3287-4FFD-B286-4922CEE0B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3803203"/>
            <a:ext cx="9144000" cy="2387600"/>
          </a:xfrm>
        </p:spPr>
        <p:txBody>
          <a:bodyPr/>
          <a:lstStyle/>
          <a:p>
            <a:r>
              <a:rPr lang="en-US" dirty="0" err="1" smtClean="0"/>
              <a:t>Tiếng</a:t>
            </a:r>
            <a:r>
              <a:rPr lang="en-US" dirty="0" smtClean="0"/>
              <a:t> Anh K4 </a:t>
            </a:r>
            <a:r>
              <a:rPr lang="en-US" dirty="0" err="1" smtClean="0"/>
              <a:t>Tuần</a:t>
            </a:r>
            <a:r>
              <a:rPr lang="en-US" dirty="0" smtClean="0"/>
              <a:t> 26</a:t>
            </a:r>
            <a:br>
              <a:rPr lang="en-US" dirty="0" smtClean="0"/>
            </a:br>
            <a:r>
              <a:rPr lang="en-US" dirty="0" smtClean="0"/>
              <a:t>Unit 10 ( part 1)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35123"/>
          </a:xfrm>
        </p:spPr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3999" y="502299"/>
            <a:ext cx="9144000" cy="3554546"/>
            <a:chOff x="1523999" y="502299"/>
            <a:chExt cx="9144000" cy="35545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502299"/>
              <a:ext cx="9143999" cy="23526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3999" y="2854974"/>
              <a:ext cx="9144000" cy="1201871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0"/>
    </mc:Choice>
    <mc:Fallback xmlns="">
      <p:transition spd="slow" advTm="5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04" y="341290"/>
            <a:ext cx="11512248" cy="6226935"/>
          </a:xfrm>
          <a:prstGeom prst="rect">
            <a:avLst/>
          </a:prstGeom>
        </p:spPr>
      </p:pic>
      <p:pic>
        <p:nvPicPr>
          <p:cNvPr id="2" name="13 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8203" y="5854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35" y="225246"/>
            <a:ext cx="11608292" cy="65863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9"/>
    </mc:Choice>
    <mc:Fallback xmlns="">
      <p:transition spd="slow" advTm="3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83" y="107725"/>
            <a:ext cx="11560332" cy="66536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5"/>
    </mc:Choice>
    <mc:Fallback xmlns="">
      <p:transition spd="slow" advTm="5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80" y="277029"/>
            <a:ext cx="10998558" cy="62654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32"/>
    </mc:Choice>
    <mc:Fallback xmlns="">
      <p:transition spd="slow" advTm="8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94" y="965914"/>
            <a:ext cx="10329352" cy="48424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6"/>
    </mc:Choice>
    <mc:Fallback xmlns="">
      <p:transition spd="slow" advTm="3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94" y="965914"/>
            <a:ext cx="10329352" cy="4842457"/>
          </a:xfrm>
          <a:prstGeom prst="rect">
            <a:avLst/>
          </a:prstGeom>
        </p:spPr>
      </p:pic>
      <p:pic>
        <p:nvPicPr>
          <p:cNvPr id="2" name="10 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262" y="5821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6" y="338741"/>
            <a:ext cx="10853067" cy="64181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3"/>
    </mc:Choice>
    <mc:Fallback xmlns="">
      <p:transition spd="slow" advTm="5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6" y="338741"/>
            <a:ext cx="10853067" cy="6418190"/>
          </a:xfrm>
          <a:prstGeom prst="rect">
            <a:avLst/>
          </a:prstGeom>
        </p:spPr>
      </p:pic>
      <p:pic>
        <p:nvPicPr>
          <p:cNvPr id="2" name="11 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5932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0387" y="475109"/>
            <a:ext cx="10928930" cy="5526445"/>
            <a:chOff x="520387" y="475109"/>
            <a:chExt cx="10928930" cy="55264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60239" b="11186"/>
            <a:stretch/>
          </p:blipFill>
          <p:spPr>
            <a:xfrm>
              <a:off x="520387" y="475109"/>
              <a:ext cx="4553889" cy="49082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8682"/>
            <a:stretch/>
          </p:blipFill>
          <p:spPr>
            <a:xfrm>
              <a:off x="4971244" y="475109"/>
              <a:ext cx="6478073" cy="5526445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7"/>
    </mc:Choice>
    <mc:Fallback xmlns="">
      <p:transition spd="slow" advTm="13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0387" y="475109"/>
            <a:ext cx="10928930" cy="5526445"/>
            <a:chOff x="520387" y="475109"/>
            <a:chExt cx="10928930" cy="55264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60239" b="11186"/>
            <a:stretch/>
          </p:blipFill>
          <p:spPr>
            <a:xfrm>
              <a:off x="520387" y="475109"/>
              <a:ext cx="4553889" cy="49082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8682"/>
            <a:stretch/>
          </p:blipFill>
          <p:spPr>
            <a:xfrm>
              <a:off x="4971244" y="475109"/>
              <a:ext cx="6478073" cy="5526445"/>
            </a:xfrm>
            <a:prstGeom prst="rect">
              <a:avLst/>
            </a:prstGeom>
          </p:spPr>
        </p:pic>
      </p:grpSp>
      <p:pic>
        <p:nvPicPr>
          <p:cNvPr id="2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2749" y="6099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3792" y="489397"/>
            <a:ext cx="10547797" cy="5821251"/>
            <a:chOff x="553792" y="489397"/>
            <a:chExt cx="10547797" cy="58212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57729"/>
            <a:stretch/>
          </p:blipFill>
          <p:spPr>
            <a:xfrm>
              <a:off x="553792" y="489397"/>
              <a:ext cx="4649273" cy="580837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41217" t="4725" b="1371"/>
            <a:stretch/>
          </p:blipFill>
          <p:spPr>
            <a:xfrm>
              <a:off x="5061397" y="721218"/>
              <a:ext cx="6040192" cy="558943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88"/>
    </mc:Choice>
    <mc:Fallback xmlns="">
      <p:transition spd="slow" advTm="8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8" y="198079"/>
            <a:ext cx="11848563" cy="6524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9"/>
    </mc:Choice>
    <mc:Fallback xmlns="">
      <p:transition spd="slow" advTm="6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</Words>
  <Application>Microsoft Office PowerPoint</Application>
  <PresentationFormat>Widescreen</PresentationFormat>
  <Paragraphs>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Tiếng Anh K4 Tuần 26 Unit 10 ( part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K4 Tuần 26 Unit 10 ( part 1)</dc:title>
  <dc:creator>thelinh</dc:creator>
  <cp:lastModifiedBy>word</cp:lastModifiedBy>
  <cp:revision>21</cp:revision>
  <dcterms:created xsi:type="dcterms:W3CDTF">2020-04-19T13:59:09Z</dcterms:created>
  <dcterms:modified xsi:type="dcterms:W3CDTF">2020-04-21T17:48:22Z</dcterms:modified>
</cp:coreProperties>
</file>